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257" r:id="rId4"/>
    <p:sldId id="272" r:id="rId5"/>
    <p:sldId id="271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0168B2-92B6-4800-BEE3-D3E2798842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940810"/>
            <a:ext cx="7197726" cy="2421464"/>
          </a:xfrm>
        </p:spPr>
        <p:txBody>
          <a:bodyPr/>
          <a:lstStyle/>
          <a:p>
            <a:r>
              <a:rPr lang="zh-CN" altLang="en-US" dirty="0"/>
              <a:t>数码产品识别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A9F9065-F785-48EE-887B-E2F0D838D5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智科</a:t>
            </a:r>
            <a:r>
              <a:rPr lang="en-US" altLang="zh-CN" dirty="0"/>
              <a:t>1901</a:t>
            </a:r>
          </a:p>
          <a:p>
            <a:r>
              <a:rPr lang="zh-CN" altLang="en-US" dirty="0"/>
              <a:t>陈沁霄   张瑞龙</a:t>
            </a:r>
          </a:p>
        </p:txBody>
      </p:sp>
    </p:spTree>
    <p:extLst>
      <p:ext uri="{BB962C8B-B14F-4D97-AF65-F5344CB8AC3E}">
        <p14:creationId xmlns:p14="http://schemas.microsoft.com/office/powerpoint/2010/main" val="2229335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ABEF4F3-0D1B-41B8-9039-EB797CF77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8976220" cy="65405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8E4FF26-1965-4917-9FCD-E65EF5938E56}"/>
              </a:ext>
            </a:extLst>
          </p:cNvPr>
          <p:cNvSpPr txBox="1"/>
          <p:nvPr/>
        </p:nvSpPr>
        <p:spPr>
          <a:xfrm>
            <a:off x="9221599" y="2101253"/>
            <a:ext cx="288371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YOLO</a:t>
            </a:r>
            <a:r>
              <a:rPr lang="zh-CN" altLang="en-US" dirty="0"/>
              <a:t>类中定义</a:t>
            </a:r>
            <a:r>
              <a:rPr lang="en-US" altLang="zh-CN" dirty="0" err="1"/>
              <a:t>detect_image</a:t>
            </a:r>
            <a:r>
              <a:rPr lang="zh-CN" altLang="en-US" dirty="0"/>
              <a:t>函数方法做图片检测，在</a:t>
            </a:r>
            <a:r>
              <a:rPr lang="en-US" altLang="zh-CN" dirty="0"/>
              <a:t>yolo_srart_yolo.py</a:t>
            </a:r>
            <a:r>
              <a:rPr lang="zh-CN" altLang="en-US" dirty="0"/>
              <a:t>中实例化并调用</a:t>
            </a:r>
          </a:p>
        </p:txBody>
      </p:sp>
    </p:spTree>
    <p:extLst>
      <p:ext uri="{BB962C8B-B14F-4D97-AF65-F5344CB8AC3E}">
        <p14:creationId xmlns:p14="http://schemas.microsoft.com/office/powerpoint/2010/main" val="2334326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9CF762C-3400-44E3-8F19-150008F9F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63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1A06B6C-9963-4927-B32B-C8452A2D3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9001387" cy="65405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5E31020-A212-48B0-AF34-40BEFCE8FD55}"/>
              </a:ext>
            </a:extLst>
          </p:cNvPr>
          <p:cNvSpPr txBox="1"/>
          <p:nvPr/>
        </p:nvSpPr>
        <p:spPr>
          <a:xfrm>
            <a:off x="9221598" y="1153135"/>
            <a:ext cx="271593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定义</a:t>
            </a:r>
            <a:r>
              <a:rPr lang="en-US" altLang="zh-CN" dirty="0" err="1"/>
              <a:t>detect_video</a:t>
            </a:r>
            <a:r>
              <a:rPr lang="zh-CN" altLang="en-US" dirty="0"/>
              <a:t>函数方法做视频检测（基于</a:t>
            </a:r>
            <a:r>
              <a:rPr lang="en-US" altLang="zh-CN" dirty="0" err="1"/>
              <a:t>detect_image</a:t>
            </a:r>
            <a:r>
              <a:rPr lang="zh-CN" altLang="en-US" dirty="0"/>
              <a:t>方法</a:t>
            </a:r>
            <a:r>
              <a:rPr lang="en-US" altLang="zh-CN" dirty="0"/>
              <a:t>,cv2.VideoCapture(0)   </a:t>
            </a:r>
            <a:r>
              <a:rPr lang="zh-CN" altLang="en-US" dirty="0"/>
              <a:t>参数</a:t>
            </a:r>
            <a:r>
              <a:rPr lang="en-US" altLang="zh-CN" dirty="0"/>
              <a:t>0</a:t>
            </a:r>
            <a:r>
              <a:rPr lang="zh-CN" altLang="en-US" dirty="0"/>
              <a:t>表示第一个摄像头，一般就是笔记本的内建摄像头即视频源为摄像头），在</a:t>
            </a:r>
            <a:r>
              <a:rPr lang="en-US" altLang="zh-CN" dirty="0"/>
              <a:t>yolo_openCamera.py</a:t>
            </a:r>
            <a:r>
              <a:rPr lang="zh-CN" altLang="en-US" dirty="0"/>
              <a:t>中实例化并调用</a:t>
            </a:r>
          </a:p>
        </p:txBody>
      </p:sp>
    </p:spTree>
    <p:extLst>
      <p:ext uri="{BB962C8B-B14F-4D97-AF65-F5344CB8AC3E}">
        <p14:creationId xmlns:p14="http://schemas.microsoft.com/office/powerpoint/2010/main" val="3221745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E10A2E3-2B4D-4660-A039-E69F3E721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133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20524B-CB24-4C66-BC3D-7828E450B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018" y="215319"/>
            <a:ext cx="2040621" cy="4572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运行结果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31A7DF4-41EC-4772-99C4-F80ECFFB1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580" y="976312"/>
            <a:ext cx="8743950" cy="49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643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77AD142-9A2D-4986-B90C-18DE492A4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792"/>
            <a:ext cx="11430000" cy="644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89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842F49C-74D4-4F40-8183-22976A6E1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58187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9DEB41B-ED40-4FD3-8279-EFB3F6F6C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187" y="0"/>
            <a:ext cx="5933813" cy="494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415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5A3AC25-B4F3-486A-AB4D-59BC3E818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35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3EC5E6-AD24-4E59-804A-F56CBB98D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019" y="232097"/>
            <a:ext cx="1587616" cy="933974"/>
          </a:xfrm>
        </p:spPr>
        <p:txBody>
          <a:bodyPr/>
          <a:lstStyle/>
          <a:p>
            <a:r>
              <a:rPr lang="en-US" altLang="zh-CN" dirty="0"/>
              <a:t>YOLO3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FD29B6-7C04-4E31-A249-7FF3FCBA7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253443" cy="4141287"/>
          </a:xfrm>
        </p:spPr>
        <p:txBody>
          <a:bodyPr>
            <a:normAutofit/>
          </a:bodyPr>
          <a:lstStyle/>
          <a:p>
            <a:r>
              <a:rPr lang="en-US" altLang="zh-CN" dirty="0"/>
              <a:t>yolo_v3</a:t>
            </a:r>
            <a:r>
              <a:rPr lang="zh-CN" altLang="en-US" dirty="0"/>
              <a:t>作为</a:t>
            </a:r>
            <a:r>
              <a:rPr lang="en-US" altLang="zh-CN" dirty="0"/>
              <a:t>yolo</a:t>
            </a:r>
            <a:r>
              <a:rPr lang="zh-CN" altLang="en-US" dirty="0"/>
              <a:t>系列目前最新的算法，对之前的算法既有保留又有改进。先分析一下</a:t>
            </a:r>
            <a:r>
              <a:rPr lang="en-US" altLang="zh-CN" dirty="0"/>
              <a:t>yolo_v3</a:t>
            </a:r>
            <a:r>
              <a:rPr lang="zh-CN" altLang="en-US" dirty="0"/>
              <a:t>上保留的东西：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“分而治之”，从</a:t>
            </a:r>
            <a:r>
              <a:rPr lang="en-US" altLang="zh-CN" dirty="0"/>
              <a:t>yolo_v1</a:t>
            </a:r>
            <a:r>
              <a:rPr lang="zh-CN" altLang="en-US" dirty="0"/>
              <a:t>开始，</a:t>
            </a:r>
            <a:r>
              <a:rPr lang="en-US" altLang="zh-CN" dirty="0"/>
              <a:t>yolo</a:t>
            </a:r>
            <a:r>
              <a:rPr lang="zh-CN" altLang="en-US" dirty="0"/>
              <a:t>算法就是通过划分单元格来做检测，只是划分的数量不一样。</a:t>
            </a:r>
            <a:r>
              <a:rPr lang="en-US" altLang="zh-CN" dirty="0"/>
              <a:t>2.</a:t>
            </a:r>
            <a:r>
              <a:rPr lang="zh-CN" altLang="en-US" dirty="0"/>
              <a:t>采用</a:t>
            </a:r>
            <a:r>
              <a:rPr lang="en-US" altLang="zh-CN" dirty="0"/>
              <a:t>"leaky </a:t>
            </a:r>
            <a:r>
              <a:rPr lang="en-US" altLang="zh-CN" dirty="0" err="1"/>
              <a:t>ReLU</a:t>
            </a:r>
            <a:r>
              <a:rPr lang="en-US" altLang="zh-CN" dirty="0"/>
              <a:t>"</a:t>
            </a:r>
            <a:r>
              <a:rPr lang="zh-CN" altLang="en-US" dirty="0"/>
              <a:t>作为激活函数。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端到端进行训练。一个</a:t>
            </a:r>
            <a:r>
              <a:rPr lang="en-US" altLang="zh-CN" dirty="0"/>
              <a:t>loss function</a:t>
            </a:r>
            <a:r>
              <a:rPr lang="zh-CN" altLang="en-US" dirty="0"/>
              <a:t>搞定训练，只需关注输入端和输出端。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从</a:t>
            </a:r>
            <a:r>
              <a:rPr lang="en-US" altLang="zh-CN" dirty="0"/>
              <a:t>yolo_v2</a:t>
            </a:r>
            <a:r>
              <a:rPr lang="zh-CN" altLang="en-US" dirty="0"/>
              <a:t>开始，</a:t>
            </a:r>
            <a:r>
              <a:rPr lang="en-US" altLang="zh-CN" dirty="0"/>
              <a:t>yolo</a:t>
            </a:r>
            <a:r>
              <a:rPr lang="zh-CN" altLang="en-US" dirty="0"/>
              <a:t>就用</a:t>
            </a:r>
            <a:r>
              <a:rPr lang="en-US" altLang="zh-CN" dirty="0"/>
              <a:t>batch normalization</a:t>
            </a:r>
            <a:r>
              <a:rPr lang="zh-CN" altLang="en-US" dirty="0"/>
              <a:t>作为正则化、加速收敛和避免过拟合的方法，把</a:t>
            </a:r>
            <a:r>
              <a:rPr lang="en-US" altLang="zh-CN" dirty="0"/>
              <a:t>BN</a:t>
            </a:r>
            <a:r>
              <a:rPr lang="zh-CN" altLang="en-US" dirty="0"/>
              <a:t>层和</a:t>
            </a:r>
            <a:r>
              <a:rPr lang="en-US" altLang="zh-CN" dirty="0"/>
              <a:t>leaky </a:t>
            </a:r>
            <a:r>
              <a:rPr lang="en-US" altLang="zh-CN" dirty="0" err="1"/>
              <a:t>relu</a:t>
            </a:r>
            <a:r>
              <a:rPr lang="zh-CN" altLang="en-US" dirty="0"/>
              <a:t>层接到每一层卷积层之后。</a:t>
            </a:r>
            <a:endParaRPr lang="en-US" altLang="zh-CN" dirty="0"/>
          </a:p>
          <a:p>
            <a:r>
              <a:rPr lang="en-US" altLang="zh-CN" dirty="0"/>
              <a:t>5.</a:t>
            </a:r>
            <a:r>
              <a:rPr lang="zh-CN" altLang="en-US" dirty="0"/>
              <a:t>多尺度训练。在速度和准确率之间</a:t>
            </a:r>
            <a:r>
              <a:rPr lang="en-US" altLang="zh-CN" dirty="0"/>
              <a:t>tradeoff</a:t>
            </a:r>
            <a:r>
              <a:rPr lang="zh-CN" altLang="en-US" dirty="0"/>
              <a:t>。想速度快点，可以牺牲准确率；想准确率高点儿，可以牺牲一点速度。</a:t>
            </a:r>
            <a:endParaRPr lang="en-US" altLang="zh-CN" dirty="0"/>
          </a:p>
          <a:p>
            <a:r>
              <a:rPr lang="en-US" altLang="zh-CN" dirty="0"/>
              <a:t>yolo</a:t>
            </a:r>
            <a:r>
              <a:rPr lang="zh-CN" altLang="en-US" dirty="0"/>
              <a:t>每一代的提升很大一部分决定于</a:t>
            </a:r>
            <a:r>
              <a:rPr lang="en-US" altLang="zh-CN" dirty="0"/>
              <a:t>backbone</a:t>
            </a:r>
            <a:r>
              <a:rPr lang="zh-CN" altLang="en-US" dirty="0"/>
              <a:t>网络的提升，从</a:t>
            </a:r>
            <a:r>
              <a:rPr lang="en-US" altLang="zh-CN" dirty="0"/>
              <a:t>v2</a:t>
            </a:r>
            <a:r>
              <a:rPr lang="zh-CN" altLang="en-US" dirty="0"/>
              <a:t>的</a:t>
            </a:r>
            <a:r>
              <a:rPr lang="en-US" altLang="zh-CN" dirty="0"/>
              <a:t>darknet-19</a:t>
            </a:r>
            <a:r>
              <a:rPr lang="zh-CN" altLang="en-US" dirty="0"/>
              <a:t>到</a:t>
            </a:r>
            <a:r>
              <a:rPr lang="en-US" altLang="zh-CN" dirty="0"/>
              <a:t>v3</a:t>
            </a:r>
            <a:r>
              <a:rPr lang="zh-CN" altLang="en-US" dirty="0"/>
              <a:t>的</a:t>
            </a:r>
            <a:r>
              <a:rPr lang="en-US" altLang="zh-CN" dirty="0"/>
              <a:t>darknet-53</a:t>
            </a:r>
            <a:r>
              <a:rPr lang="zh-CN" altLang="en-US" dirty="0"/>
              <a:t>。</a:t>
            </a:r>
            <a:r>
              <a:rPr lang="en-US" altLang="zh-CN" dirty="0"/>
              <a:t>yolo_v3</a:t>
            </a:r>
            <a:r>
              <a:rPr lang="zh-CN" altLang="en-US" dirty="0"/>
              <a:t>还提供替换</a:t>
            </a:r>
            <a:r>
              <a:rPr lang="en-US" altLang="zh-CN" dirty="0"/>
              <a:t>backbone——tiny darknet</a:t>
            </a:r>
            <a:r>
              <a:rPr lang="zh-CN" altLang="en-US" dirty="0"/>
              <a:t>。要想性能牛叉，</a:t>
            </a:r>
            <a:r>
              <a:rPr lang="en-US" altLang="zh-CN" dirty="0"/>
              <a:t>backbone</a:t>
            </a:r>
            <a:r>
              <a:rPr lang="zh-CN" altLang="en-US" dirty="0"/>
              <a:t>可以用</a:t>
            </a:r>
            <a:r>
              <a:rPr lang="en-US" altLang="zh-CN" dirty="0"/>
              <a:t>Darknet-53</a:t>
            </a:r>
            <a:r>
              <a:rPr lang="zh-CN" altLang="en-US" dirty="0"/>
              <a:t>，要想轻量高速，可以用</a:t>
            </a:r>
            <a:r>
              <a:rPr lang="en-US" altLang="zh-CN" dirty="0"/>
              <a:t>tiny-darknet</a:t>
            </a:r>
            <a:r>
              <a:rPr lang="zh-CN" altLang="en-US" dirty="0"/>
              <a:t>。总之，</a:t>
            </a:r>
            <a:r>
              <a:rPr lang="en-US" altLang="zh-CN" dirty="0"/>
              <a:t>yolo</a:t>
            </a:r>
            <a:r>
              <a:rPr lang="zh-CN" altLang="en-US" dirty="0"/>
              <a:t>就是天生“灵活”，所以特别适合作为工程算法。</a:t>
            </a:r>
          </a:p>
        </p:txBody>
      </p:sp>
    </p:spTree>
    <p:extLst>
      <p:ext uri="{BB962C8B-B14F-4D97-AF65-F5344CB8AC3E}">
        <p14:creationId xmlns:p14="http://schemas.microsoft.com/office/powerpoint/2010/main" val="3297162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6C19C3C-E8CB-44DD-B144-FC25BF954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8975"/>
            <a:ext cx="12192000" cy="548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711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0ABC99-4BF5-456D-BF17-1391E935B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94" y="83891"/>
            <a:ext cx="2493627" cy="746620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yolo3</a:t>
            </a:r>
            <a:r>
              <a:rPr lang="zh-CN" altLang="en-US" dirty="0"/>
              <a:t>优缺点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A97D5E-952A-4BAF-8F9B-E307ABC3BC86}"/>
              </a:ext>
            </a:extLst>
          </p:cNvPr>
          <p:cNvSpPr txBox="1"/>
          <p:nvPr/>
        </p:nvSpPr>
        <p:spPr>
          <a:xfrm>
            <a:off x="740328" y="1576697"/>
            <a:ext cx="208676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优点</a:t>
            </a:r>
          </a:p>
          <a:p>
            <a:endParaRPr lang="zh-CN" altLang="en-US" dirty="0"/>
          </a:p>
          <a:p>
            <a:r>
              <a:rPr lang="zh-CN" altLang="en-US" dirty="0"/>
              <a:t>快速，</a:t>
            </a:r>
            <a:r>
              <a:rPr lang="en-US" altLang="zh-CN" dirty="0" err="1"/>
              <a:t>pipline</a:t>
            </a:r>
            <a:r>
              <a:rPr lang="zh-CN" altLang="en-US" dirty="0"/>
              <a:t>简单</a:t>
            </a:r>
          </a:p>
          <a:p>
            <a:r>
              <a:rPr lang="zh-CN" altLang="en-US" dirty="0"/>
              <a:t>背景误检率低</a:t>
            </a:r>
          </a:p>
          <a:p>
            <a:r>
              <a:rPr lang="zh-CN" altLang="en-US" dirty="0"/>
              <a:t>通用性强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28BA068-1926-4A3D-8A61-7A1B7E40FE9A}"/>
              </a:ext>
            </a:extLst>
          </p:cNvPr>
          <p:cNvSpPr txBox="1"/>
          <p:nvPr/>
        </p:nvSpPr>
        <p:spPr>
          <a:xfrm>
            <a:off x="740328" y="4080974"/>
            <a:ext cx="25901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缺点：</a:t>
            </a:r>
          </a:p>
          <a:p>
            <a:endParaRPr lang="zh-CN" altLang="en-US" dirty="0"/>
          </a:p>
          <a:p>
            <a:r>
              <a:rPr lang="zh-CN" altLang="en-US" dirty="0"/>
              <a:t>识别物体位置精准性差</a:t>
            </a:r>
          </a:p>
          <a:p>
            <a:r>
              <a:rPr lang="zh-CN" altLang="en-US" dirty="0"/>
              <a:t>召回率低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8D2B869-7908-41ED-86BA-1889ED44778B}"/>
              </a:ext>
            </a:extLst>
          </p:cNvPr>
          <p:cNvSpPr txBox="1"/>
          <p:nvPr/>
        </p:nvSpPr>
        <p:spPr>
          <a:xfrm>
            <a:off x="740328" y="3800211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相比</a:t>
            </a:r>
            <a:r>
              <a:rPr lang="en-US" altLang="zh-CN" dirty="0"/>
              <a:t>RCNN</a:t>
            </a:r>
            <a:r>
              <a:rPr lang="zh-CN" altLang="en-US" dirty="0"/>
              <a:t>系列物体检测方法</a:t>
            </a:r>
          </a:p>
        </p:txBody>
      </p:sp>
    </p:spTree>
    <p:extLst>
      <p:ext uri="{BB962C8B-B14F-4D97-AF65-F5344CB8AC3E}">
        <p14:creationId xmlns:p14="http://schemas.microsoft.com/office/powerpoint/2010/main" val="1190731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7E8037-538E-45B0-96BD-8E74F5DBC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95" y="181763"/>
            <a:ext cx="2141289" cy="457199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运行环境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ADD08A-017F-4E98-8BF2-E23C08B51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Python 3.6</a:t>
            </a:r>
          </a:p>
          <a:p>
            <a:r>
              <a:rPr lang="en-US" altLang="zh-CN" dirty="0" err="1"/>
              <a:t>Tensorflow</a:t>
            </a:r>
            <a:r>
              <a:rPr lang="en-US" altLang="zh-CN" dirty="0"/>
              <a:t> 1.14.0</a:t>
            </a:r>
          </a:p>
          <a:p>
            <a:r>
              <a:rPr lang="en-US" altLang="zh-CN" dirty="0" err="1"/>
              <a:t>Keras</a:t>
            </a:r>
            <a:r>
              <a:rPr lang="en-US" altLang="zh-CN" dirty="0"/>
              <a:t> 2.2.0</a:t>
            </a:r>
          </a:p>
          <a:p>
            <a:r>
              <a:rPr lang="en-US" altLang="zh-CN" dirty="0"/>
              <a:t>Anaconda</a:t>
            </a:r>
            <a:r>
              <a:rPr lang="zh-CN" altLang="en-US" dirty="0"/>
              <a:t>相关库</a:t>
            </a:r>
          </a:p>
        </p:txBody>
      </p:sp>
    </p:spTree>
    <p:extLst>
      <p:ext uri="{BB962C8B-B14F-4D97-AF65-F5344CB8AC3E}">
        <p14:creationId xmlns:p14="http://schemas.microsoft.com/office/powerpoint/2010/main" val="217256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E784AD-531E-4157-9112-203336AC0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594" y="22372"/>
            <a:ext cx="2275512" cy="4572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代码展示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668EFE1-AD17-4CC0-B6E4-701384E2D3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594" y="479572"/>
            <a:ext cx="8281953" cy="6356056"/>
          </a:xfr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37A0461-31DD-4E26-B456-D96A458CE1BC}"/>
              </a:ext>
            </a:extLst>
          </p:cNvPr>
          <p:cNvSpPr txBox="1"/>
          <p:nvPr/>
        </p:nvSpPr>
        <p:spPr>
          <a:xfrm>
            <a:off x="8808440" y="3059668"/>
            <a:ext cx="26341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voc.py</a:t>
            </a:r>
            <a:r>
              <a:rPr lang="zh-CN" altLang="en-US" dirty="0"/>
              <a:t>分配数据集（</a:t>
            </a:r>
            <a:r>
              <a:rPr lang="en-US" altLang="zh-CN" dirty="0" err="1"/>
              <a:t>text:train</a:t>
            </a:r>
            <a:r>
              <a:rPr lang="en-US" altLang="zh-CN" dirty="0"/>
              <a:t>=2:8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825523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0A7678F-1063-4B39-AABC-92CE5CFCE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892"/>
            <a:ext cx="8514826" cy="646435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E82FB31-8FFE-406F-A5D9-E5E489086CCF}"/>
              </a:ext>
            </a:extLst>
          </p:cNvPr>
          <p:cNvSpPr txBox="1"/>
          <p:nvPr/>
        </p:nvSpPr>
        <p:spPr>
          <a:xfrm>
            <a:off x="8667925" y="1249689"/>
            <a:ext cx="339544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通过有标签数据，进行有监督学习，得到</a:t>
            </a:r>
            <a:r>
              <a:rPr lang="en-US" altLang="zh-CN" dirty="0"/>
              <a:t>yolo</a:t>
            </a:r>
            <a:r>
              <a:rPr lang="zh-CN" altLang="en-US" dirty="0"/>
              <a:t>模型权重文件（</a:t>
            </a:r>
            <a:r>
              <a:rPr lang="en-US" altLang="zh-CN" dirty="0"/>
              <a:t>trained_weights_stage_1.h5</a:t>
            </a:r>
            <a:r>
              <a:rPr lang="zh-CN" altLang="en-US" dirty="0"/>
              <a:t>）存放在</a:t>
            </a:r>
            <a:r>
              <a:rPr lang="en-US" altLang="zh-CN" dirty="0"/>
              <a:t>logs</a:t>
            </a:r>
            <a:r>
              <a:rPr lang="zh-CN" altLang="en-US" dirty="0"/>
              <a:t>目录下</a:t>
            </a:r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0885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1418873-B12E-488A-8B2A-435E2DAC8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121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62C9CCC-8086-4269-9BC8-A3D5A09F7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49"/>
            <a:ext cx="8951053" cy="667819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B27BADA-4AFA-48D9-BB1B-61C8E13DE680}"/>
              </a:ext>
            </a:extLst>
          </p:cNvPr>
          <p:cNvSpPr txBox="1"/>
          <p:nvPr/>
        </p:nvSpPr>
        <p:spPr>
          <a:xfrm>
            <a:off x="9028651" y="1626074"/>
            <a:ext cx="323605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yolo.py</a:t>
            </a:r>
            <a:r>
              <a:rPr lang="zh-CN" altLang="en-US" dirty="0"/>
              <a:t>调用已训练好得模型权重文件（</a:t>
            </a:r>
            <a:r>
              <a:rPr lang="en-US" altLang="zh-CN" dirty="0"/>
              <a:t>trained_weights_stage_1.h5</a:t>
            </a:r>
            <a:r>
              <a:rPr lang="zh-CN" altLang="en-US" dirty="0"/>
              <a:t>），</a:t>
            </a:r>
            <a:r>
              <a:rPr lang="en-US" altLang="zh-CN" dirty="0"/>
              <a:t>anchor box</a:t>
            </a:r>
            <a:r>
              <a:rPr lang="zh-CN" altLang="en-US" dirty="0"/>
              <a:t>模型参数（</a:t>
            </a:r>
            <a:r>
              <a:rPr lang="en-US" altLang="zh-CN" dirty="0"/>
              <a:t>yolo_anchors.txt</a:t>
            </a:r>
            <a:r>
              <a:rPr lang="zh-CN" altLang="en-US" dirty="0"/>
              <a:t>），类名（</a:t>
            </a:r>
            <a:r>
              <a:rPr lang="en-US" altLang="zh-CN" dirty="0"/>
              <a:t>voc_classes.txt</a:t>
            </a:r>
            <a:r>
              <a:rPr lang="zh-CN" altLang="en-US" dirty="0"/>
              <a:t>）进行目标检测</a:t>
            </a:r>
          </a:p>
        </p:txBody>
      </p:sp>
    </p:spTree>
    <p:extLst>
      <p:ext uri="{BB962C8B-B14F-4D97-AF65-F5344CB8AC3E}">
        <p14:creationId xmlns:p14="http://schemas.microsoft.com/office/powerpoint/2010/main" val="15333477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体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{A75FBA31-855A-4310-B1B2-92261AF63F6C}tf03457452</Template>
  <TotalTime>81</TotalTime>
  <Words>459</Words>
  <Application>Microsoft Office PowerPoint</Application>
  <PresentationFormat>宽屏</PresentationFormat>
  <Paragraphs>33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天体</vt:lpstr>
      <vt:lpstr>数码产品识别</vt:lpstr>
      <vt:lpstr>YOLO3</vt:lpstr>
      <vt:lpstr>PowerPoint 演示文稿</vt:lpstr>
      <vt:lpstr>yolo3优缺点</vt:lpstr>
      <vt:lpstr>运行环境</vt:lpstr>
      <vt:lpstr>代码展示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运行结果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数码产品识别</dc:title>
  <dc:creator>陈 沁霄</dc:creator>
  <cp:lastModifiedBy>陈 沁霄</cp:lastModifiedBy>
  <cp:revision>4</cp:revision>
  <dcterms:created xsi:type="dcterms:W3CDTF">2021-12-24T01:48:48Z</dcterms:created>
  <dcterms:modified xsi:type="dcterms:W3CDTF">2021-12-24T03:10:32Z</dcterms:modified>
</cp:coreProperties>
</file>

<file path=docProps/thumbnail.jpeg>
</file>